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39A3DF-26D3-4EC5-9905-ED838D1A764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4CEFA-28EE-4773-BB81-D51F608E0EC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Practice Exercise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Capture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0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Less is More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Fewer words are better.</a:t>
            </a:r>
          </a:p>
          <a:p>
            <a:r>
              <a:rPr lang="en-US" sz="3600" dirty="0"/>
              <a:t>Huge fonts are better. </a:t>
            </a:r>
            <a:r>
              <a:rPr lang="en-US" sz="3600" dirty="0" smtClean="0"/>
              <a:t> </a:t>
            </a:r>
            <a:endParaRPr lang="en-US" sz="3600" dirty="0"/>
          </a:p>
          <a:p>
            <a:r>
              <a:rPr lang="en-US" sz="3600" dirty="0" smtClean="0"/>
              <a:t>Simpler slides are better.</a:t>
            </a:r>
          </a:p>
          <a:p>
            <a:r>
              <a:rPr lang="en-US" sz="3600" dirty="0" smtClean="0"/>
              <a:t>Outlines are better than full text.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94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Use Your Voice Well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You can use your voice…</a:t>
            </a:r>
          </a:p>
          <a:p>
            <a:r>
              <a:rPr lang="en-US" sz="3600" dirty="0" smtClean="0"/>
              <a:t>To add emphasis</a:t>
            </a:r>
          </a:p>
          <a:p>
            <a:r>
              <a:rPr lang="en-US" sz="3600" dirty="0" smtClean="0"/>
              <a:t>To clarify relationships</a:t>
            </a:r>
          </a:p>
          <a:p>
            <a:r>
              <a:rPr lang="en-US" sz="3600" dirty="0" smtClean="0"/>
              <a:t>To pass on values</a:t>
            </a:r>
          </a:p>
          <a:p>
            <a:r>
              <a:rPr lang="en-US" sz="3600" dirty="0" smtClean="0"/>
              <a:t>To help students get to know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8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Images are NOT created </a:t>
            </a:r>
            <a:r>
              <a:rPr lang="en-US" sz="4000" dirty="0" smtClean="0"/>
              <a:t>equal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Some images explain concepts or relationships</a:t>
            </a:r>
          </a:p>
          <a:p>
            <a:r>
              <a:rPr lang="en-US" sz="3200" dirty="0" smtClean="0"/>
              <a:t>Some images introduce things or people</a:t>
            </a:r>
          </a:p>
          <a:p>
            <a:r>
              <a:rPr lang="en-US" sz="3200" dirty="0" smtClean="0"/>
              <a:t>Some images just decorate and distract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5504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</TotalTime>
  <Words>81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Lecture Capture Tips</vt:lpstr>
      <vt:lpstr>Less is More</vt:lpstr>
      <vt:lpstr>Use Your Voice Well</vt:lpstr>
      <vt:lpstr>Images are NOT created equal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Capture</dc:title>
  <dc:creator>Windows User</dc:creator>
  <cp:lastModifiedBy>Windows User</cp:lastModifiedBy>
  <cp:revision>5</cp:revision>
  <dcterms:created xsi:type="dcterms:W3CDTF">2013-08-14T15:17:08Z</dcterms:created>
  <dcterms:modified xsi:type="dcterms:W3CDTF">2013-08-14T16:48:59Z</dcterms:modified>
</cp:coreProperties>
</file>